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80" r:id="rId11"/>
    <p:sldId id="271" r:id="rId12"/>
    <p:sldId id="275" r:id="rId13"/>
    <p:sldId id="272" r:id="rId14"/>
    <p:sldId id="276" r:id="rId15"/>
    <p:sldId id="277" r:id="rId16"/>
    <p:sldId id="278" r:id="rId17"/>
    <p:sldId id="266" r:id="rId18"/>
    <p:sldId id="267" r:id="rId19"/>
    <p:sldId id="264" r:id="rId20"/>
    <p:sldId id="262" r:id="rId21"/>
    <p:sldId id="259" r:id="rId22"/>
    <p:sldId id="261" r:id="rId23"/>
    <p:sldId id="281" r:id="rId24"/>
    <p:sldId id="260" r:id="rId25"/>
    <p:sldId id="26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344" r="14248"/>
          <a:stretch/>
        </p:blipFill>
        <p:spPr>
          <a:xfrm>
            <a:off x="158765" y="1676400"/>
            <a:ext cx="7918436" cy="4131758"/>
          </a:xfrm>
        </p:spPr>
      </p:pic>
    </p:spTree>
    <p:extLst>
      <p:ext uri="{BB962C8B-B14F-4D97-AF65-F5344CB8AC3E}">
        <p14:creationId xmlns:p14="http://schemas.microsoft.com/office/powerpoint/2010/main" val="418382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94" t="38844" r="19128" b="7825"/>
          <a:stretch/>
        </p:blipFill>
        <p:spPr>
          <a:xfrm>
            <a:off x="1981200" y="1357754"/>
            <a:ext cx="5029200" cy="3732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Where, </a:t>
            </a:r>
            <a:r>
              <a:rPr lang="en-US" i="1" dirty="0" smtClean="0">
                <a:latin typeface="Franklin Gothic Book" panose="020B0503020102020204" pitchFamily="34" charset="0"/>
              </a:rPr>
              <a:t>k </a:t>
            </a:r>
            <a:r>
              <a:rPr lang="en-US" dirty="0" smtClean="0">
                <a:latin typeface="Franklin Gothic Book" panose="020B0503020102020204" pitchFamily="34" charset="0"/>
              </a:rPr>
              <a:t>is current iteration number and,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Franklin Gothic Book" panose="020B0503020102020204" pitchFamily="34" charset="0"/>
              </a:rPr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219200" y="5227709"/>
            <a:ext cx="6401883" cy="1311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6683" y="5065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 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10844" y="5078573"/>
            <a:ext cx="256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 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373610" y="5380507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34505" y="5401680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28916" t="33332" r="56443" b="47917"/>
          <a:stretch/>
        </p:blipFill>
        <p:spPr>
          <a:xfrm>
            <a:off x="3048000" y="2057400"/>
            <a:ext cx="1905000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 (1/2)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Our test function for which we would find the global minimum is (Equation of Sphere):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Where bounds of our function are:</a:t>
                </a: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-</a:t>
                </a:r>
                <a:r>
                  <a:rPr lang="en-US" sz="2400" dirty="0" smtClean="0"/>
                  <a:t>50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2400" dirty="0" smtClean="0"/>
                  <a:t>50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/>
              </a:p>
              <a:p>
                <a:pPr marL="114300" indent="0" algn="ctr">
                  <a:lnSpc>
                    <a:spcPct val="150000"/>
                  </a:lnSpc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889" r="-1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37" y="218318"/>
            <a:ext cx="7620000" cy="1143000"/>
          </a:xfrm>
        </p:spPr>
        <p:txBody>
          <a:bodyPr/>
          <a:lstStyle/>
          <a:p>
            <a:r>
              <a:rPr lang="en-US" sz="4000" dirty="0" smtClean="0"/>
              <a:t>Implementation (2/2)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419" t="33333" r="37702" b="31250"/>
          <a:stretch/>
        </p:blipFill>
        <p:spPr>
          <a:xfrm>
            <a:off x="494262" y="3657600"/>
            <a:ext cx="7545875" cy="2788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7979" t="17709" r="34178" b="63542"/>
          <a:stretch/>
        </p:blipFill>
        <p:spPr>
          <a:xfrm>
            <a:off x="475397" y="1633864"/>
            <a:ext cx="7525603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137" y="3093344"/>
            <a:ext cx="529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Initialization of PSO parameters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345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Project Outcomes: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Outcomes Completed:</a:t>
            </a:r>
          </a:p>
          <a:p>
            <a:pPr lvl="1"/>
            <a:r>
              <a:rPr lang="en-US" sz="2800" dirty="0" smtClean="0"/>
              <a:t>Concepts and mathematical model behind PSO</a:t>
            </a:r>
          </a:p>
          <a:p>
            <a:pPr lvl="1"/>
            <a:r>
              <a:rPr lang="en-US" sz="2800" dirty="0" smtClean="0"/>
              <a:t>Python implementation of Algorithm (50 %)</a:t>
            </a:r>
            <a:endParaRPr lang="en-US" sz="2800" dirty="0"/>
          </a:p>
          <a:p>
            <a:pPr lvl="1"/>
            <a:r>
              <a:rPr lang="en-US" sz="2800" dirty="0" smtClean="0"/>
              <a:t>Theoretical complexity Analysis</a:t>
            </a:r>
          </a:p>
          <a:p>
            <a:r>
              <a:rPr lang="en-US" sz="2800" dirty="0" smtClean="0"/>
              <a:t>Outcomes Remaining:</a:t>
            </a:r>
          </a:p>
          <a:p>
            <a:pPr lvl="1"/>
            <a:r>
              <a:rPr lang="en-US" sz="2800" dirty="0" smtClean="0"/>
              <a:t>Experimental Analysis</a:t>
            </a:r>
          </a:p>
          <a:p>
            <a:pPr lvl="1"/>
            <a:r>
              <a:rPr lang="en-US" sz="2800" dirty="0" smtClean="0"/>
              <a:t> Applications of PSO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metaheuristic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Eberhart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419</TotalTime>
  <Words>560</Words>
  <Application>Microsoft Office PowerPoint</Application>
  <PresentationFormat>On-screen Show (4:3)</PresentationFormat>
  <Paragraphs>121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</vt:lpstr>
      <vt:lpstr>Cambria Math</vt:lpstr>
      <vt:lpstr>Franklin Gothic Book</vt:lpstr>
      <vt:lpstr>Tahoma</vt:lpstr>
      <vt:lpstr>Times New Roman</vt:lpstr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 (1/2)</vt:lpstr>
      <vt:lpstr>Implementation (2/2)</vt:lpstr>
      <vt:lpstr>Project Outcomes:</vt:lpstr>
      <vt:lpstr>References: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Shalin</cp:lastModifiedBy>
  <cp:revision>48</cp:revision>
  <dcterms:created xsi:type="dcterms:W3CDTF">2020-06-07T05:17:02Z</dcterms:created>
  <dcterms:modified xsi:type="dcterms:W3CDTF">2020-06-09T19:02:51Z</dcterms:modified>
</cp:coreProperties>
</file>